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68" r:id="rId2"/>
  </p:sldIdLst>
  <p:sldSz cx="8531225" cy="1158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8" userDrawn="1">
          <p15:clr>
            <a:srgbClr val="A4A3A4"/>
          </p15:clr>
        </p15:guide>
        <p15:guide id="2" pos="2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9" autoAdjust="0"/>
    <p:restoredTop sz="85908"/>
  </p:normalViewPr>
  <p:slideViewPr>
    <p:cSldViewPr snapToGrid="0">
      <p:cViewPr varScale="1">
        <p:scale>
          <a:sx n="70" d="100"/>
          <a:sy n="70" d="100"/>
        </p:scale>
        <p:origin x="1710" y="60"/>
      </p:cViewPr>
      <p:guideLst>
        <p:guide orient="horz" pos="3648"/>
        <p:guide pos="26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271B4-0D0A-484D-B9E9-E7A3D89CB796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2350" y="1143000"/>
            <a:ext cx="22733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E657A-43F4-A64C-97C1-85F072137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44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SEM: Inserted 100kx image 7.5”x8.14”, cropped to 4”x4”, scaled to 1.5”x1.5”</a:t>
            </a:r>
          </a:p>
          <a:p>
            <a:r>
              <a:rPr lang="en-US" dirty="0" smtClean="0"/>
              <a:t>458V: kh_826_06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528V: kh_403_03</a:t>
            </a:r>
          </a:p>
          <a:p>
            <a:r>
              <a:rPr lang="en-US" dirty="0" smtClean="0"/>
              <a:t>550V: kh_846_09</a:t>
            </a:r>
          </a:p>
          <a:p>
            <a:r>
              <a:rPr lang="en-US" dirty="0" smtClean="0"/>
              <a:t>Dissolved = ???</a:t>
            </a:r>
          </a:p>
          <a:p>
            <a:r>
              <a:rPr lang="en-US" dirty="0" smtClean="0"/>
              <a:t>528U</a:t>
            </a:r>
            <a:r>
              <a:rPr lang="en-US" dirty="0"/>
              <a:t>: </a:t>
            </a:r>
            <a:r>
              <a:rPr lang="en-US" dirty="0" smtClean="0"/>
              <a:t>kh_942_07</a:t>
            </a:r>
          </a:p>
          <a:p>
            <a:r>
              <a:rPr lang="en-US" dirty="0" smtClean="0"/>
              <a:t>Reduced = ???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SEM: Inserted 25kx image 7.5”x8.14”, cropped to 2”x2”, scaled to 1.5”x1.5”</a:t>
            </a:r>
          </a:p>
          <a:p>
            <a:r>
              <a:rPr lang="en-US" dirty="0" smtClean="0"/>
              <a:t>458V: kh_830_01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528V: kh_869_05</a:t>
            </a:r>
          </a:p>
          <a:p>
            <a:r>
              <a:rPr lang="en-US" dirty="0" smtClean="0"/>
              <a:t>550V: kh_844_05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E657A-43F4-A64C-97C1-85F0721374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9842" y="1895546"/>
            <a:ext cx="7251541" cy="4032391"/>
          </a:xfrm>
        </p:spPr>
        <p:txBody>
          <a:bodyPr anchor="b"/>
          <a:lstStyle>
            <a:lvl1pPr algn="ctr">
              <a:defRPr sz="55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403" y="6083442"/>
            <a:ext cx="6398419" cy="2796398"/>
          </a:xfrm>
        </p:spPr>
        <p:txBody>
          <a:bodyPr/>
          <a:lstStyle>
            <a:lvl1pPr marL="0" indent="0" algn="ctr">
              <a:buNone/>
              <a:defRPr sz="2239"/>
            </a:lvl1pPr>
            <a:lvl2pPr marL="426568" indent="0" algn="ctr">
              <a:buNone/>
              <a:defRPr sz="1866"/>
            </a:lvl2pPr>
            <a:lvl3pPr marL="853135" indent="0" algn="ctr">
              <a:buNone/>
              <a:defRPr sz="1679"/>
            </a:lvl3pPr>
            <a:lvl4pPr marL="1279703" indent="0" algn="ctr">
              <a:buNone/>
              <a:defRPr sz="1493"/>
            </a:lvl4pPr>
            <a:lvl5pPr marL="1706270" indent="0" algn="ctr">
              <a:buNone/>
              <a:defRPr sz="1493"/>
            </a:lvl5pPr>
            <a:lvl6pPr marL="2132838" indent="0" algn="ctr">
              <a:buNone/>
              <a:defRPr sz="1493"/>
            </a:lvl6pPr>
            <a:lvl7pPr marL="2559406" indent="0" algn="ctr">
              <a:buNone/>
              <a:defRPr sz="1493"/>
            </a:lvl7pPr>
            <a:lvl8pPr marL="2985973" indent="0" algn="ctr">
              <a:buNone/>
              <a:defRPr sz="1493"/>
            </a:lvl8pPr>
            <a:lvl9pPr marL="3412541" indent="0" algn="ctr">
              <a:buNone/>
              <a:defRPr sz="149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195-3B3A-45B2-BE5A-0AE13708AEC9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528C-6A14-4DB6-8678-C4040456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6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195-3B3A-45B2-BE5A-0AE13708AEC9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528C-6A14-4DB6-8678-C4040456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96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05159" y="616655"/>
            <a:ext cx="1839545" cy="98155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6522" y="616655"/>
            <a:ext cx="5411996" cy="981554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195-3B3A-45B2-BE5A-0AE13708AEC9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528C-6A14-4DB6-8678-C4040456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0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195-3B3A-45B2-BE5A-0AE13708AEC9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528C-6A14-4DB6-8678-C4040456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079" y="2887560"/>
            <a:ext cx="7358182" cy="4817956"/>
          </a:xfrm>
        </p:spPr>
        <p:txBody>
          <a:bodyPr anchor="b"/>
          <a:lstStyle>
            <a:lvl1pPr>
              <a:defRPr sz="55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079" y="7751096"/>
            <a:ext cx="7358182" cy="2533649"/>
          </a:xfrm>
        </p:spPr>
        <p:txBody>
          <a:bodyPr/>
          <a:lstStyle>
            <a:lvl1pPr marL="0" indent="0">
              <a:buNone/>
              <a:defRPr sz="2239">
                <a:solidFill>
                  <a:schemeClr val="tx1"/>
                </a:solidFill>
              </a:defRPr>
            </a:lvl1pPr>
            <a:lvl2pPr marL="42656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2pPr>
            <a:lvl3pPr marL="853135" indent="0">
              <a:buNone/>
              <a:defRPr sz="1679">
                <a:solidFill>
                  <a:schemeClr val="tx1">
                    <a:tint val="75000"/>
                  </a:schemeClr>
                </a:solidFill>
              </a:defRPr>
            </a:lvl3pPr>
            <a:lvl4pPr marL="1279703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70627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132838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55940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2985973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41254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195-3B3A-45B2-BE5A-0AE13708AEC9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528C-6A14-4DB6-8678-C4040456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6522" y="3083278"/>
            <a:ext cx="3625771" cy="73489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8932" y="3083278"/>
            <a:ext cx="3625771" cy="73489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195-3B3A-45B2-BE5A-0AE13708AEC9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528C-6A14-4DB6-8678-C4040456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69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633" y="616658"/>
            <a:ext cx="7358182" cy="22387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634" y="2839297"/>
            <a:ext cx="3609107" cy="1391496"/>
          </a:xfrm>
        </p:spPr>
        <p:txBody>
          <a:bodyPr anchor="b"/>
          <a:lstStyle>
            <a:lvl1pPr marL="0" indent="0">
              <a:buNone/>
              <a:defRPr sz="2239" b="1"/>
            </a:lvl1pPr>
            <a:lvl2pPr marL="426568" indent="0">
              <a:buNone/>
              <a:defRPr sz="1866" b="1"/>
            </a:lvl2pPr>
            <a:lvl3pPr marL="853135" indent="0">
              <a:buNone/>
              <a:defRPr sz="1679" b="1"/>
            </a:lvl3pPr>
            <a:lvl4pPr marL="1279703" indent="0">
              <a:buNone/>
              <a:defRPr sz="1493" b="1"/>
            </a:lvl4pPr>
            <a:lvl5pPr marL="1706270" indent="0">
              <a:buNone/>
              <a:defRPr sz="1493" b="1"/>
            </a:lvl5pPr>
            <a:lvl6pPr marL="2132838" indent="0">
              <a:buNone/>
              <a:defRPr sz="1493" b="1"/>
            </a:lvl6pPr>
            <a:lvl7pPr marL="2559406" indent="0">
              <a:buNone/>
              <a:defRPr sz="1493" b="1"/>
            </a:lvl7pPr>
            <a:lvl8pPr marL="2985973" indent="0">
              <a:buNone/>
              <a:defRPr sz="1493" b="1"/>
            </a:lvl8pPr>
            <a:lvl9pPr marL="3412541" indent="0">
              <a:buNone/>
              <a:defRPr sz="149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7634" y="4230793"/>
            <a:ext cx="3609107" cy="62228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8933" y="2839297"/>
            <a:ext cx="3626882" cy="1391496"/>
          </a:xfrm>
        </p:spPr>
        <p:txBody>
          <a:bodyPr anchor="b"/>
          <a:lstStyle>
            <a:lvl1pPr marL="0" indent="0">
              <a:buNone/>
              <a:defRPr sz="2239" b="1"/>
            </a:lvl1pPr>
            <a:lvl2pPr marL="426568" indent="0">
              <a:buNone/>
              <a:defRPr sz="1866" b="1"/>
            </a:lvl2pPr>
            <a:lvl3pPr marL="853135" indent="0">
              <a:buNone/>
              <a:defRPr sz="1679" b="1"/>
            </a:lvl3pPr>
            <a:lvl4pPr marL="1279703" indent="0">
              <a:buNone/>
              <a:defRPr sz="1493" b="1"/>
            </a:lvl4pPr>
            <a:lvl5pPr marL="1706270" indent="0">
              <a:buNone/>
              <a:defRPr sz="1493" b="1"/>
            </a:lvl5pPr>
            <a:lvl6pPr marL="2132838" indent="0">
              <a:buNone/>
              <a:defRPr sz="1493" b="1"/>
            </a:lvl6pPr>
            <a:lvl7pPr marL="2559406" indent="0">
              <a:buNone/>
              <a:defRPr sz="1493" b="1"/>
            </a:lvl7pPr>
            <a:lvl8pPr marL="2985973" indent="0">
              <a:buNone/>
              <a:defRPr sz="1493" b="1"/>
            </a:lvl8pPr>
            <a:lvl9pPr marL="3412541" indent="0">
              <a:buNone/>
              <a:defRPr sz="149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18933" y="4230793"/>
            <a:ext cx="3626882" cy="62228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195-3B3A-45B2-BE5A-0AE13708AEC9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528C-6A14-4DB6-8678-C4040456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4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195-3B3A-45B2-BE5A-0AE13708AEC9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528C-6A14-4DB6-8678-C4040456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57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195-3B3A-45B2-BE5A-0AE13708AEC9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528C-6A14-4DB6-8678-C4040456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6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633" y="772160"/>
            <a:ext cx="2751542" cy="2702560"/>
          </a:xfrm>
        </p:spPr>
        <p:txBody>
          <a:bodyPr anchor="b"/>
          <a:lstStyle>
            <a:lvl1pPr>
              <a:defRPr sz="29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6882" y="1667654"/>
            <a:ext cx="4318933" cy="8231011"/>
          </a:xfrm>
        </p:spPr>
        <p:txBody>
          <a:bodyPr/>
          <a:lstStyle>
            <a:lvl1pPr>
              <a:defRPr sz="2986"/>
            </a:lvl1pPr>
            <a:lvl2pPr>
              <a:defRPr sz="2612"/>
            </a:lvl2pPr>
            <a:lvl3pPr>
              <a:defRPr sz="2239"/>
            </a:lvl3pPr>
            <a:lvl4pPr>
              <a:defRPr sz="1866"/>
            </a:lvl4pPr>
            <a:lvl5pPr>
              <a:defRPr sz="1866"/>
            </a:lvl5pPr>
            <a:lvl6pPr>
              <a:defRPr sz="1866"/>
            </a:lvl6pPr>
            <a:lvl7pPr>
              <a:defRPr sz="1866"/>
            </a:lvl7pPr>
            <a:lvl8pPr>
              <a:defRPr sz="1866"/>
            </a:lvl8pPr>
            <a:lvl9pPr>
              <a:defRPr sz="186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633" y="3474720"/>
            <a:ext cx="2751542" cy="6437349"/>
          </a:xfrm>
        </p:spPr>
        <p:txBody>
          <a:bodyPr/>
          <a:lstStyle>
            <a:lvl1pPr marL="0" indent="0">
              <a:buNone/>
              <a:defRPr sz="1493"/>
            </a:lvl1pPr>
            <a:lvl2pPr marL="426568" indent="0">
              <a:buNone/>
              <a:defRPr sz="1306"/>
            </a:lvl2pPr>
            <a:lvl3pPr marL="853135" indent="0">
              <a:buNone/>
              <a:defRPr sz="1120"/>
            </a:lvl3pPr>
            <a:lvl4pPr marL="1279703" indent="0">
              <a:buNone/>
              <a:defRPr sz="933"/>
            </a:lvl4pPr>
            <a:lvl5pPr marL="1706270" indent="0">
              <a:buNone/>
              <a:defRPr sz="933"/>
            </a:lvl5pPr>
            <a:lvl6pPr marL="2132838" indent="0">
              <a:buNone/>
              <a:defRPr sz="933"/>
            </a:lvl6pPr>
            <a:lvl7pPr marL="2559406" indent="0">
              <a:buNone/>
              <a:defRPr sz="933"/>
            </a:lvl7pPr>
            <a:lvl8pPr marL="2985973" indent="0">
              <a:buNone/>
              <a:defRPr sz="933"/>
            </a:lvl8pPr>
            <a:lvl9pPr marL="3412541" indent="0">
              <a:buNone/>
              <a:defRPr sz="9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195-3B3A-45B2-BE5A-0AE13708AEC9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528C-6A14-4DB6-8678-C4040456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00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633" y="772160"/>
            <a:ext cx="2751542" cy="2702560"/>
          </a:xfrm>
        </p:spPr>
        <p:txBody>
          <a:bodyPr anchor="b"/>
          <a:lstStyle>
            <a:lvl1pPr>
              <a:defRPr sz="29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26882" y="1667654"/>
            <a:ext cx="4318933" cy="8231011"/>
          </a:xfrm>
        </p:spPr>
        <p:txBody>
          <a:bodyPr anchor="t"/>
          <a:lstStyle>
            <a:lvl1pPr marL="0" indent="0">
              <a:buNone/>
              <a:defRPr sz="2986"/>
            </a:lvl1pPr>
            <a:lvl2pPr marL="426568" indent="0">
              <a:buNone/>
              <a:defRPr sz="2612"/>
            </a:lvl2pPr>
            <a:lvl3pPr marL="853135" indent="0">
              <a:buNone/>
              <a:defRPr sz="2239"/>
            </a:lvl3pPr>
            <a:lvl4pPr marL="1279703" indent="0">
              <a:buNone/>
              <a:defRPr sz="1866"/>
            </a:lvl4pPr>
            <a:lvl5pPr marL="1706270" indent="0">
              <a:buNone/>
              <a:defRPr sz="1866"/>
            </a:lvl5pPr>
            <a:lvl6pPr marL="2132838" indent="0">
              <a:buNone/>
              <a:defRPr sz="1866"/>
            </a:lvl6pPr>
            <a:lvl7pPr marL="2559406" indent="0">
              <a:buNone/>
              <a:defRPr sz="1866"/>
            </a:lvl7pPr>
            <a:lvl8pPr marL="2985973" indent="0">
              <a:buNone/>
              <a:defRPr sz="1866"/>
            </a:lvl8pPr>
            <a:lvl9pPr marL="3412541" indent="0">
              <a:buNone/>
              <a:defRPr sz="186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633" y="3474720"/>
            <a:ext cx="2751542" cy="6437349"/>
          </a:xfrm>
        </p:spPr>
        <p:txBody>
          <a:bodyPr/>
          <a:lstStyle>
            <a:lvl1pPr marL="0" indent="0">
              <a:buNone/>
              <a:defRPr sz="1493"/>
            </a:lvl1pPr>
            <a:lvl2pPr marL="426568" indent="0">
              <a:buNone/>
              <a:defRPr sz="1306"/>
            </a:lvl2pPr>
            <a:lvl3pPr marL="853135" indent="0">
              <a:buNone/>
              <a:defRPr sz="1120"/>
            </a:lvl3pPr>
            <a:lvl4pPr marL="1279703" indent="0">
              <a:buNone/>
              <a:defRPr sz="933"/>
            </a:lvl4pPr>
            <a:lvl5pPr marL="1706270" indent="0">
              <a:buNone/>
              <a:defRPr sz="933"/>
            </a:lvl5pPr>
            <a:lvl6pPr marL="2132838" indent="0">
              <a:buNone/>
              <a:defRPr sz="933"/>
            </a:lvl6pPr>
            <a:lvl7pPr marL="2559406" indent="0">
              <a:buNone/>
              <a:defRPr sz="933"/>
            </a:lvl7pPr>
            <a:lvl8pPr marL="2985973" indent="0">
              <a:buNone/>
              <a:defRPr sz="933"/>
            </a:lvl8pPr>
            <a:lvl9pPr marL="3412541" indent="0">
              <a:buNone/>
              <a:defRPr sz="9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195-3B3A-45B2-BE5A-0AE13708AEC9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4528C-6A14-4DB6-8678-C4040456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91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6522" y="616658"/>
            <a:ext cx="7358182" cy="2238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6522" y="3083278"/>
            <a:ext cx="7358182" cy="7348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522" y="10735171"/>
            <a:ext cx="1919526" cy="616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61195-3B3A-45B2-BE5A-0AE13708AEC9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5969" y="10735171"/>
            <a:ext cx="2879288" cy="616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25177" y="10735171"/>
            <a:ext cx="1919526" cy="616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4528C-6A14-4DB6-8678-C4040456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8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53135" rtl="0" eaLnBrk="1" latinLnBrk="0" hangingPunct="1">
        <a:lnSpc>
          <a:spcPct val="90000"/>
        </a:lnSpc>
        <a:spcBef>
          <a:spcPct val="0"/>
        </a:spcBef>
        <a:buNone/>
        <a:defRPr sz="41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284" indent="-213284" algn="l" defTabSz="853135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2612" kern="1200">
          <a:solidFill>
            <a:schemeClr val="tx1"/>
          </a:solidFill>
          <a:latin typeface="+mn-lt"/>
          <a:ea typeface="+mn-ea"/>
          <a:cs typeface="+mn-cs"/>
        </a:defRPr>
      </a:lvl1pPr>
      <a:lvl2pPr marL="639851" indent="-213284" algn="l" defTabSz="853135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2239" kern="1200">
          <a:solidFill>
            <a:schemeClr val="tx1"/>
          </a:solidFill>
          <a:latin typeface="+mn-lt"/>
          <a:ea typeface="+mn-ea"/>
          <a:cs typeface="+mn-cs"/>
        </a:defRPr>
      </a:lvl2pPr>
      <a:lvl3pPr marL="1066419" indent="-213284" algn="l" defTabSz="853135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492987" indent="-213284" algn="l" defTabSz="853135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79" kern="1200">
          <a:solidFill>
            <a:schemeClr val="tx1"/>
          </a:solidFill>
          <a:latin typeface="+mn-lt"/>
          <a:ea typeface="+mn-ea"/>
          <a:cs typeface="+mn-cs"/>
        </a:defRPr>
      </a:lvl4pPr>
      <a:lvl5pPr marL="1919554" indent="-213284" algn="l" defTabSz="853135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79" kern="1200">
          <a:solidFill>
            <a:schemeClr val="tx1"/>
          </a:solidFill>
          <a:latin typeface="+mn-lt"/>
          <a:ea typeface="+mn-ea"/>
          <a:cs typeface="+mn-cs"/>
        </a:defRPr>
      </a:lvl5pPr>
      <a:lvl6pPr marL="2346122" indent="-213284" algn="l" defTabSz="853135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79" kern="1200">
          <a:solidFill>
            <a:schemeClr val="tx1"/>
          </a:solidFill>
          <a:latin typeface="+mn-lt"/>
          <a:ea typeface="+mn-ea"/>
          <a:cs typeface="+mn-cs"/>
        </a:defRPr>
      </a:lvl6pPr>
      <a:lvl7pPr marL="2772689" indent="-213284" algn="l" defTabSz="853135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79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7" indent="-213284" algn="l" defTabSz="853135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79" kern="1200">
          <a:solidFill>
            <a:schemeClr val="tx1"/>
          </a:solidFill>
          <a:latin typeface="+mn-lt"/>
          <a:ea typeface="+mn-ea"/>
          <a:cs typeface="+mn-cs"/>
        </a:defRPr>
      </a:lvl8pPr>
      <a:lvl9pPr marL="3625825" indent="-213284" algn="l" defTabSz="853135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3135" rtl="0" eaLnBrk="1" latinLnBrk="0" hangingPunct="1">
        <a:defRPr sz="1679" kern="1200">
          <a:solidFill>
            <a:schemeClr val="tx1"/>
          </a:solidFill>
          <a:latin typeface="+mn-lt"/>
          <a:ea typeface="+mn-ea"/>
          <a:cs typeface="+mn-cs"/>
        </a:defRPr>
      </a:lvl1pPr>
      <a:lvl2pPr marL="426568" algn="l" defTabSz="853135" rtl="0" eaLnBrk="1" latinLnBrk="0" hangingPunct="1">
        <a:defRPr sz="1679" kern="1200">
          <a:solidFill>
            <a:schemeClr val="tx1"/>
          </a:solidFill>
          <a:latin typeface="+mn-lt"/>
          <a:ea typeface="+mn-ea"/>
          <a:cs typeface="+mn-cs"/>
        </a:defRPr>
      </a:lvl2pPr>
      <a:lvl3pPr marL="853135" algn="l" defTabSz="853135" rtl="0" eaLnBrk="1" latinLnBrk="0" hangingPunct="1">
        <a:defRPr sz="1679" kern="1200">
          <a:solidFill>
            <a:schemeClr val="tx1"/>
          </a:solidFill>
          <a:latin typeface="+mn-lt"/>
          <a:ea typeface="+mn-ea"/>
          <a:cs typeface="+mn-cs"/>
        </a:defRPr>
      </a:lvl3pPr>
      <a:lvl4pPr marL="1279703" algn="l" defTabSz="853135" rtl="0" eaLnBrk="1" latinLnBrk="0" hangingPunct="1">
        <a:defRPr sz="1679" kern="1200">
          <a:solidFill>
            <a:schemeClr val="tx1"/>
          </a:solidFill>
          <a:latin typeface="+mn-lt"/>
          <a:ea typeface="+mn-ea"/>
          <a:cs typeface="+mn-cs"/>
        </a:defRPr>
      </a:lvl4pPr>
      <a:lvl5pPr marL="1706270" algn="l" defTabSz="853135" rtl="0" eaLnBrk="1" latinLnBrk="0" hangingPunct="1">
        <a:defRPr sz="1679" kern="1200">
          <a:solidFill>
            <a:schemeClr val="tx1"/>
          </a:solidFill>
          <a:latin typeface="+mn-lt"/>
          <a:ea typeface="+mn-ea"/>
          <a:cs typeface="+mn-cs"/>
        </a:defRPr>
      </a:lvl5pPr>
      <a:lvl6pPr marL="2132838" algn="l" defTabSz="853135" rtl="0" eaLnBrk="1" latinLnBrk="0" hangingPunct="1">
        <a:defRPr sz="1679" kern="1200">
          <a:solidFill>
            <a:schemeClr val="tx1"/>
          </a:solidFill>
          <a:latin typeface="+mn-lt"/>
          <a:ea typeface="+mn-ea"/>
          <a:cs typeface="+mn-cs"/>
        </a:defRPr>
      </a:lvl6pPr>
      <a:lvl7pPr marL="2559406" algn="l" defTabSz="853135" rtl="0" eaLnBrk="1" latinLnBrk="0" hangingPunct="1">
        <a:defRPr sz="1679" kern="1200">
          <a:solidFill>
            <a:schemeClr val="tx1"/>
          </a:solidFill>
          <a:latin typeface="+mn-lt"/>
          <a:ea typeface="+mn-ea"/>
          <a:cs typeface="+mn-cs"/>
        </a:defRPr>
      </a:lvl7pPr>
      <a:lvl8pPr marL="2985973" algn="l" defTabSz="853135" rtl="0" eaLnBrk="1" latinLnBrk="0" hangingPunct="1">
        <a:defRPr sz="1679" kern="1200">
          <a:solidFill>
            <a:schemeClr val="tx1"/>
          </a:solidFill>
          <a:latin typeface="+mn-lt"/>
          <a:ea typeface="+mn-ea"/>
          <a:cs typeface="+mn-cs"/>
        </a:defRPr>
      </a:lvl8pPr>
      <a:lvl9pPr marL="3412541" algn="l" defTabSz="853135" rtl="0" eaLnBrk="1" latinLnBrk="0" hangingPunct="1">
        <a:defRPr sz="16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hyperlink" Target="file:///\\Users\Katie\Documents\CalTech%20Research\CdSe\SEM%20CdSe\kh_830_01.tif" TargetMode="External"/><Relationship Id="rId18" Type="http://schemas.openxmlformats.org/officeDocument/2006/relationships/image" Target="../media/image8.tiff"/><Relationship Id="rId3" Type="http://schemas.openxmlformats.org/officeDocument/2006/relationships/hyperlink" Target="file:///\\Users\Katie\Documents\CalTech%20Research\CdSe\SEM%20CdSe\kh_942_07.tif" TargetMode="External"/><Relationship Id="rId7" Type="http://schemas.openxmlformats.org/officeDocument/2006/relationships/hyperlink" Target="../CdSe/SEM%20CdSe/kh_403_03.tif" TargetMode="External"/><Relationship Id="rId12" Type="http://schemas.openxmlformats.org/officeDocument/2006/relationships/image" Target="../media/image5.tiff"/><Relationship Id="rId17" Type="http://schemas.openxmlformats.org/officeDocument/2006/relationships/hyperlink" Target="file:///\\Users\Katie\Documents\CalTech%20Research\CdSe\SEM%20CdSe\kh_844_05.tif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tif"/><Relationship Id="rId11" Type="http://schemas.openxmlformats.org/officeDocument/2006/relationships/image" Target="../media/image4.tif"/><Relationship Id="rId5" Type="http://schemas.openxmlformats.org/officeDocument/2006/relationships/hyperlink" Target="file:///\\Users\Katie\Documents\CalTech%20Research\CdSe\SEM%20CdSe\kh_826_06.tif" TargetMode="External"/><Relationship Id="rId15" Type="http://schemas.openxmlformats.org/officeDocument/2006/relationships/hyperlink" Target="file:///\\Users\Katie\Documents\CalTech%20Research\CdSe\SEM%20CdSe\kh_869_05.tif" TargetMode="External"/><Relationship Id="rId10" Type="http://schemas.openxmlformats.org/officeDocument/2006/relationships/hyperlink" Target="file:///\\Users\Katie\Documents\CalTech%20Research\CdSe\SEM%20CdSe\kh_846_09.tif" TargetMode="External"/><Relationship Id="rId4" Type="http://schemas.openxmlformats.org/officeDocument/2006/relationships/image" Target="../media/image1.tiff"/><Relationship Id="rId9" Type="http://schemas.microsoft.com/office/2007/relationships/hdphoto" Target="../media/hdphoto1.wdp"/><Relationship Id="rId1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48158B-A093-4F4C-A746-54EB976AD6EE}"/>
              </a:ext>
            </a:extLst>
          </p:cNvPr>
          <p:cNvSpPr txBox="1"/>
          <p:nvPr/>
        </p:nvSpPr>
        <p:spPr>
          <a:xfrm>
            <a:off x="376814" y="898297"/>
            <a:ext cx="93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826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C584ADB-D0C6-C249-8C2F-346A19A8D9AF}"/>
              </a:ext>
            </a:extLst>
          </p:cNvPr>
          <p:cNvSpPr/>
          <p:nvPr/>
        </p:nvSpPr>
        <p:spPr>
          <a:xfrm>
            <a:off x="2351829" y="9998363"/>
            <a:ext cx="475488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3E2FCA6-A7F3-F64D-A34E-3C944B2C6AA0}"/>
              </a:ext>
            </a:extLst>
          </p:cNvPr>
          <p:cNvSpPr txBox="1"/>
          <p:nvPr/>
        </p:nvSpPr>
        <p:spPr>
          <a:xfrm>
            <a:off x="1476557" y="9943386"/>
            <a:ext cx="863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500 nm</a:t>
            </a:r>
            <a:endParaRPr lang="en-US" sz="1600" baseline="30000" dirty="0"/>
          </a:p>
        </p:txBody>
      </p:sp>
      <p:pic>
        <p:nvPicPr>
          <p:cNvPr id="21" name="Picture 20">
            <a:hlinkClick r:id="rId3"/>
            <a:extLst>
              <a:ext uri="{FF2B5EF4-FFF2-40B4-BE49-F238E27FC236}">
                <a16:creationId xmlns:a16="http://schemas.microsoft.com/office/drawing/2014/main" xmlns="" id="{EA4CDB0B-0CC0-3645-99DC-0032361241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9" t="1439" r="14911" b="45226"/>
          <a:stretch/>
        </p:blipFill>
        <p:spPr>
          <a:xfrm>
            <a:off x="1460068" y="6797963"/>
            <a:ext cx="1371600" cy="1371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2" name="Picture 21">
            <a:hlinkClick r:id="rId5"/>
            <a:extLst>
              <a:ext uri="{FF2B5EF4-FFF2-40B4-BE49-F238E27FC236}">
                <a16:creationId xmlns:a16="http://schemas.microsoft.com/office/drawing/2014/main" xmlns="" id="{02A0E067-1C35-2D4B-B02F-94E6C19729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91" t="19993" r="29273" b="26673"/>
          <a:stretch/>
        </p:blipFill>
        <p:spPr>
          <a:xfrm>
            <a:off x="1476557" y="397163"/>
            <a:ext cx="1371600" cy="1371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3" name="Picture 22">
            <a:hlinkClick r:id="rId7" action="ppaction://hlinkfile"/>
            <a:extLst>
              <a:ext uri="{FF2B5EF4-FFF2-40B4-BE49-F238E27FC236}">
                <a16:creationId xmlns:a16="http://schemas.microsoft.com/office/drawing/2014/main" xmlns="" id="{D36C4A21-CA95-0D40-9A4F-5F10346614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8" t="17689" r="12849" b="28979"/>
          <a:stretch/>
        </p:blipFill>
        <p:spPr>
          <a:xfrm>
            <a:off x="1476557" y="1997363"/>
            <a:ext cx="1372426" cy="1371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4" name="Picture 23">
            <a:hlinkClick r:id="rId10"/>
            <a:extLst>
              <a:ext uri="{FF2B5EF4-FFF2-40B4-BE49-F238E27FC236}">
                <a16:creationId xmlns:a16="http://schemas.microsoft.com/office/drawing/2014/main" xmlns="" id="{C805CE30-A84D-D240-8E9D-91CB3A29A9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425" t="18707" r="26437" b="27959"/>
          <a:stretch/>
        </p:blipFill>
        <p:spPr>
          <a:xfrm>
            <a:off x="1476557" y="3597563"/>
            <a:ext cx="1371600" cy="1371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t="17280" r="46791" b="29386"/>
          <a:stretch/>
        </p:blipFill>
        <p:spPr>
          <a:xfrm>
            <a:off x="1460068" y="5197763"/>
            <a:ext cx="1371600" cy="1371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748158B-A093-4F4C-A746-54EB976AD6EE}"/>
              </a:ext>
            </a:extLst>
          </p:cNvPr>
          <p:cNvSpPr txBox="1"/>
          <p:nvPr/>
        </p:nvSpPr>
        <p:spPr>
          <a:xfrm>
            <a:off x="376814" y="2498497"/>
            <a:ext cx="93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924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748158B-A093-4F4C-A746-54EB976AD6EE}"/>
              </a:ext>
            </a:extLst>
          </p:cNvPr>
          <p:cNvSpPr txBox="1"/>
          <p:nvPr/>
        </p:nvSpPr>
        <p:spPr>
          <a:xfrm>
            <a:off x="376814" y="4098697"/>
            <a:ext cx="93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859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748158B-A093-4F4C-A746-54EB976AD6EE}"/>
              </a:ext>
            </a:extLst>
          </p:cNvPr>
          <p:cNvSpPr txBox="1"/>
          <p:nvPr/>
        </p:nvSpPr>
        <p:spPr>
          <a:xfrm>
            <a:off x="376814" y="5698897"/>
            <a:ext cx="93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896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748158B-A093-4F4C-A746-54EB976AD6EE}"/>
              </a:ext>
            </a:extLst>
          </p:cNvPr>
          <p:cNvSpPr txBox="1"/>
          <p:nvPr/>
        </p:nvSpPr>
        <p:spPr>
          <a:xfrm>
            <a:off x="376814" y="7299097"/>
            <a:ext cx="93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unpol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748158B-A093-4F4C-A746-54EB976AD6EE}"/>
              </a:ext>
            </a:extLst>
          </p:cNvPr>
          <p:cNvSpPr txBox="1"/>
          <p:nvPr/>
        </p:nvSpPr>
        <p:spPr>
          <a:xfrm>
            <a:off x="376814" y="8899297"/>
            <a:ext cx="93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dark</a:t>
            </a:r>
            <a:endParaRPr lang="en-US" dirty="0"/>
          </a:p>
        </p:txBody>
      </p:sp>
      <p:pic>
        <p:nvPicPr>
          <p:cNvPr id="35" name="Picture 34">
            <a:hlinkClick r:id="rId13"/>
            <a:extLst>
              <a:ext uri="{FF2B5EF4-FFF2-40B4-BE49-F238E27FC236}">
                <a16:creationId xmlns:a16="http://schemas.microsoft.com/office/drawing/2014/main" xmlns="" id="{F4BEABF3-8BA2-F146-BBF9-DE69D922186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8" t="66315" r="12933" b="7056"/>
          <a:stretch/>
        </p:blipFill>
        <p:spPr>
          <a:xfrm>
            <a:off x="3123712" y="397163"/>
            <a:ext cx="1371600" cy="1371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6" name="Picture 35">
            <a:hlinkClick r:id="rId15"/>
            <a:extLst>
              <a:ext uri="{FF2B5EF4-FFF2-40B4-BE49-F238E27FC236}">
                <a16:creationId xmlns:a16="http://schemas.microsoft.com/office/drawing/2014/main" xmlns="" id="{A5DE419E-0BFB-9044-B385-1A73544397F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1" t="38457" r="19979" b="34881"/>
          <a:stretch/>
        </p:blipFill>
        <p:spPr>
          <a:xfrm>
            <a:off x="3123712" y="1997363"/>
            <a:ext cx="1371600" cy="1371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7" name="Picture 36">
            <a:hlinkClick r:id="rId17"/>
            <a:extLst>
              <a:ext uri="{FF2B5EF4-FFF2-40B4-BE49-F238E27FC236}">
                <a16:creationId xmlns:a16="http://schemas.microsoft.com/office/drawing/2014/main" xmlns="" id="{CE48639F-45ED-6D43-88F5-B14D26F9381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50553" r="13854" b="22786"/>
          <a:stretch/>
        </p:blipFill>
        <p:spPr>
          <a:xfrm>
            <a:off x="3123712" y="3597563"/>
            <a:ext cx="1371600" cy="1371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1C584ADB-D0C6-C249-8C2F-346A19A8D9AF}"/>
              </a:ext>
            </a:extLst>
          </p:cNvPr>
          <p:cNvSpPr/>
          <p:nvPr/>
        </p:nvSpPr>
        <p:spPr>
          <a:xfrm>
            <a:off x="4019824" y="9998363"/>
            <a:ext cx="475488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3E2FCA6-A7F3-F64D-A34E-3C944B2C6AA0}"/>
              </a:ext>
            </a:extLst>
          </p:cNvPr>
          <p:cNvSpPr txBox="1"/>
          <p:nvPr/>
        </p:nvSpPr>
        <p:spPr>
          <a:xfrm>
            <a:off x="3267382" y="9943386"/>
            <a:ext cx="863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 µm </a:t>
            </a:r>
            <a:endParaRPr 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489579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17567</TotalTime>
  <Words>68</Words>
  <Application>Microsoft Office PowerPoint</Application>
  <PresentationFormat>Custom</PresentationFormat>
  <Paragraphs>21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Hamann</dc:creator>
  <cp:lastModifiedBy>Azhar I. Carim</cp:lastModifiedBy>
  <cp:revision>42</cp:revision>
  <dcterms:created xsi:type="dcterms:W3CDTF">2018-06-08T02:55:42Z</dcterms:created>
  <dcterms:modified xsi:type="dcterms:W3CDTF">2018-11-14T22:22:25Z</dcterms:modified>
</cp:coreProperties>
</file>